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22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0" r:id="rId3"/>
  </p:sldMasterIdLst>
  <p:notesMasterIdLst>
    <p:notesMasterId r:id="rId47"/>
  </p:notesMasterIdLst>
  <p:handoutMasterIdLst>
    <p:handoutMasterId r:id="rId48"/>
  </p:handoutMasterIdLst>
  <p:sldIdLst>
    <p:sldId id="265" r:id="rId4"/>
    <p:sldId id="357" r:id="rId5"/>
    <p:sldId id="358" r:id="rId6"/>
    <p:sldId id="310" r:id="rId7"/>
    <p:sldId id="359" r:id="rId8"/>
    <p:sldId id="340" r:id="rId9"/>
    <p:sldId id="360" r:id="rId10"/>
    <p:sldId id="320" r:id="rId11"/>
    <p:sldId id="341" r:id="rId12"/>
    <p:sldId id="342" r:id="rId13"/>
    <p:sldId id="343" r:id="rId14"/>
    <p:sldId id="321" r:id="rId15"/>
    <p:sldId id="322" r:id="rId16"/>
    <p:sldId id="336" r:id="rId17"/>
    <p:sldId id="323" r:id="rId18"/>
    <p:sldId id="335" r:id="rId19"/>
    <p:sldId id="324" r:id="rId20"/>
    <p:sldId id="313" r:id="rId21"/>
    <p:sldId id="325" r:id="rId22"/>
    <p:sldId id="327" r:id="rId23"/>
    <p:sldId id="326" r:id="rId24"/>
    <p:sldId id="331" r:id="rId25"/>
    <p:sldId id="312" r:id="rId26"/>
    <p:sldId id="329" r:id="rId27"/>
    <p:sldId id="334" r:id="rId28"/>
    <p:sldId id="332" r:id="rId29"/>
    <p:sldId id="333" r:id="rId30"/>
    <p:sldId id="339" r:id="rId31"/>
    <p:sldId id="344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28" r:id="rId44"/>
    <p:sldId id="330" r:id="rId45"/>
    <p:sldId id="314" r:id="rId46"/>
  </p:sldIdLst>
  <p:sldSz cx="12188825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84" y="19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46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18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416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4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3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684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59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6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41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05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31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F7D2-47D3-439E-B818-706FF392AEFA}" type="datetimeFigureOut">
              <a:rPr lang="en-IN" smtClean="0"/>
              <a:t>07-09-2016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D7F3-057E-4E09-A99B-D2A75D0EE3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51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32212" y="5257800"/>
            <a:ext cx="8151813" cy="1325218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Crafting ColdFusion </a:t>
            </a:r>
          </a:p>
          <a:p>
            <a:pPr algn="r" defTabSz="914126"/>
            <a:r>
              <a:rPr lang="en-IN" sz="4800" b="1" dirty="0">
                <a:solidFill>
                  <a:schemeClr val="bg1"/>
                </a:solidFill>
                <a:effectLst>
                  <a:outerShdw blurRad="50800" dist="76200" dir="13500000" algn="br" rotWithShape="0">
                    <a:prstClr val="black">
                      <a:alpha val="73000"/>
                    </a:prstClr>
                  </a:outerShdw>
                </a:effectLst>
                <a:latin typeface="Adobe Clean" panose="020B0503020404020204" pitchFamily="34" charset="0"/>
              </a:rPr>
              <a:t>Applications Like An Architect</a:t>
            </a:r>
          </a:p>
        </p:txBody>
      </p:sp>
    </p:spTree>
    <p:extLst>
      <p:ext uri="{BB962C8B-B14F-4D97-AF65-F5344CB8AC3E}">
        <p14:creationId xmlns:p14="http://schemas.microsoft.com/office/powerpoint/2010/main" val="3353260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Who am I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989012" y="2438401"/>
            <a:ext cx="4495799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Shirak Avakian</a:t>
            </a:r>
          </a:p>
          <a:p>
            <a:pPr algn="l"/>
            <a:r>
              <a:rPr lang="en-US" sz="2800" dirty="0"/>
              <a:t>Enterprise Solution Architect</a:t>
            </a:r>
          </a:p>
          <a:p>
            <a:pPr algn="l"/>
            <a:r>
              <a:rPr lang="en-US" sz="2800" dirty="0"/>
              <a:t>QBI LLC</a:t>
            </a:r>
          </a:p>
          <a:p>
            <a:pPr algn="l"/>
            <a:r>
              <a:rPr lang="en-US" sz="2800" dirty="0">
                <a:hlinkClick r:id="rId2"/>
              </a:rPr>
              <a:t>shirakavakian@gmail.com</a:t>
            </a:r>
            <a:endParaRPr lang="en-US" sz="2800" dirty="0"/>
          </a:p>
          <a:p>
            <a:pPr algn="l"/>
            <a:r>
              <a:rPr lang="en-US" sz="2800" dirty="0"/>
              <a:t>@</a:t>
            </a:r>
            <a:r>
              <a:rPr lang="en-US" sz="2800" dirty="0" err="1"/>
              <a:t>shirakavakian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695729" y="2057400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49986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8692399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62838"/>
            <a:ext cx="8687333" cy="609601"/>
          </a:xfrm>
        </p:spPr>
        <p:txBody>
          <a:bodyPr>
            <a:normAutofit/>
          </a:bodyPr>
          <a:lstStyle/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2" y="304800"/>
            <a:ext cx="869239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Subjects to Cover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93812" y="2895600"/>
            <a:ext cx="8915399" cy="1752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Questions to answer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building architect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/>
              <a:t>Software architect vs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290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44634" y="893"/>
            <a:ext cx="10789459" cy="136322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126"/>
            <a:r>
              <a:rPr lang="en-IN" sz="4999" b="1" dirty="0">
                <a:solidFill>
                  <a:srgbClr val="FFFF00"/>
                </a:solidFill>
                <a:latin typeface="Adobe Clean" panose="020B0503020404020204" pitchFamily="34" charset="0"/>
              </a:rPr>
              <a:t>Questions </a:t>
            </a:r>
            <a:r>
              <a:rPr lang="en-IN" sz="4999" b="1">
                <a:solidFill>
                  <a:srgbClr val="FFFF00"/>
                </a:solidFill>
                <a:latin typeface="Adobe Clean" panose="020B0503020404020204" pitchFamily="34" charset="0"/>
              </a:rPr>
              <a:t>to Answer</a:t>
            </a:r>
            <a:endParaRPr lang="en-IN" sz="4999" b="1" dirty="0">
              <a:solidFill>
                <a:srgbClr val="FFFF00"/>
              </a:solidFill>
              <a:latin typeface="Adobe Clean" panose="020B0503020404020204" pitchFamily="34" charset="0"/>
            </a:endParaRP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760412" y="1828800"/>
            <a:ext cx="8915399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6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26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189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251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14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377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440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03" indent="0" algn="ctr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do I start a project?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do I find resources?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do I collect business requirements?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to design my business entities?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Do I need services/API?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Do I need framework?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to make my code cleaner?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Is ColdFusion got me covered?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How to prepare my demo for upper management.?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Any thing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1452</Words>
  <Application>Microsoft Office PowerPoint</Application>
  <PresentationFormat>Custom</PresentationFormat>
  <Paragraphs>379</Paragraphs>
  <Slides>43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Adobe Clean</vt:lpstr>
      <vt:lpstr>Arial</vt:lpstr>
      <vt:lpstr>Calibri</vt:lpstr>
      <vt:lpstr>Calibri Light</vt:lpstr>
      <vt:lpstr>Corbel</vt:lpstr>
      <vt:lpstr>Digital Blue Tunnel 16x9</vt:lpstr>
      <vt:lpstr>Office Theme</vt:lpstr>
      <vt:lpstr>Crafting ColdFusion Applications Like An Architect</vt:lpstr>
      <vt:lpstr>PowerPoint Presentation</vt:lpstr>
      <vt:lpstr>PowerPoint Presentation</vt:lpstr>
      <vt:lpstr>Who am I</vt:lpstr>
      <vt:lpstr>PowerPoint Presentation</vt:lpstr>
      <vt:lpstr>Subjects to cover</vt:lpstr>
      <vt:lpstr>PowerPoint Presentation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2016-09-08T06:27:28Z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